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0719" autoAdjust="0"/>
  </p:normalViewPr>
  <p:slideViewPr>
    <p:cSldViewPr snapToGrid="0">
      <p:cViewPr varScale="1">
        <p:scale>
          <a:sx n="75" d="100"/>
          <a:sy n="75" d="100"/>
        </p:scale>
        <p:origin x="965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jesh Soni" userId="6da9a4bfe1cc2ad6" providerId="LiveId" clId="{A66E0215-72CF-463C-A51A-34DF78248221}"/>
    <pc:docChg chg="modSld">
      <pc:chgData name="Rajesh Soni" userId="6da9a4bfe1cc2ad6" providerId="LiveId" clId="{A66E0215-72CF-463C-A51A-34DF78248221}" dt="2026-08-05T07:32:36.290" v="4" actId="14100"/>
      <pc:docMkLst>
        <pc:docMk/>
      </pc:docMkLst>
      <pc:sldChg chg="modSp mod">
        <pc:chgData name="Rajesh Soni" userId="6da9a4bfe1cc2ad6" providerId="LiveId" clId="{A66E0215-72CF-463C-A51A-34DF78248221}" dt="2026-08-05T07:32:36.290" v="4" actId="14100"/>
        <pc:sldMkLst>
          <pc:docMk/>
          <pc:sldMk cId="2450421165" sldId="259"/>
        </pc:sldMkLst>
        <pc:picChg chg="mod">
          <ac:chgData name="Rajesh Soni" userId="6da9a4bfe1cc2ad6" providerId="LiveId" clId="{A66E0215-72CF-463C-A51A-34DF78248221}" dt="2026-08-05T07:32:36.290" v="4" actId="14100"/>
          <ac:picMkLst>
            <pc:docMk/>
            <pc:sldMk cId="2450421165" sldId="259"/>
            <ac:picMk id="9" creationId="{195CF6FE-6396-C434-462F-1059164D30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07A96-579B-0301-4D48-65ACB21EED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ASSOCIATION OF MEDICAL WOMEN NAGPUR </a:t>
            </a:r>
            <a:br>
              <a:rPr lang="en-IN" sz="2400" dirty="0"/>
            </a:br>
            <a:r>
              <a:rPr lang="en-IN" sz="2400" dirty="0"/>
              <a:t>ACTIVITY REPORT </a:t>
            </a:r>
            <a:br>
              <a:rPr lang="en-IN" sz="2400" dirty="0"/>
            </a:br>
            <a:r>
              <a:rPr lang="en-IN" sz="2400" dirty="0"/>
              <a:t>DEC.25- JUNE-26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533445-D6B9-A09D-C640-C8200BBB02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DR. GIRA SONI </a:t>
            </a:r>
          </a:p>
          <a:p>
            <a:r>
              <a:rPr lang="en-IN" dirty="0"/>
              <a:t>HON. SECRETARY AMWN</a:t>
            </a:r>
          </a:p>
        </p:txBody>
      </p:sp>
    </p:spTree>
    <p:extLst>
      <p:ext uri="{BB962C8B-B14F-4D97-AF65-F5344CB8AC3E}">
        <p14:creationId xmlns:p14="http://schemas.microsoft.com/office/powerpoint/2010/main" val="2712857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8AF2-4181-62DF-C2D5-A634101E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HEALTH CHECK UP CAMP – 11 JANUARY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B54B8-4711-A3E4-A008-DC75A454B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AMWN organised a health check up camp in collaboration with Shri </a:t>
            </a:r>
            <a:r>
              <a:rPr lang="en-IN" dirty="0" err="1"/>
              <a:t>Shrimali</a:t>
            </a:r>
            <a:r>
              <a:rPr lang="en-IN" dirty="0"/>
              <a:t> Soni Mahila Samaj at </a:t>
            </a:r>
            <a:r>
              <a:rPr lang="en-IN" dirty="0" err="1"/>
              <a:t>Kacchhi</a:t>
            </a:r>
            <a:r>
              <a:rPr lang="en-IN" dirty="0"/>
              <a:t> Visa Lad Samaj Bhavan.</a:t>
            </a:r>
          </a:p>
          <a:p>
            <a:r>
              <a:rPr lang="en-IN" dirty="0"/>
              <a:t>Free blood sugar, B.P. check Up, Uric acid Test, Bone Density Test and Health Education was given by Dr. Anjali </a:t>
            </a:r>
            <a:r>
              <a:rPr lang="en-IN" dirty="0" err="1"/>
              <a:t>Chivhane</a:t>
            </a:r>
            <a:r>
              <a:rPr lang="en-IN" dirty="0"/>
              <a:t>- President AMWN and Dr. Gira Soni- </a:t>
            </a:r>
            <a:r>
              <a:rPr lang="en-IN" dirty="0" err="1"/>
              <a:t>Secratory</a:t>
            </a:r>
            <a:r>
              <a:rPr lang="en-IN" dirty="0"/>
              <a:t> AMWN to common public.</a:t>
            </a:r>
          </a:p>
          <a:p>
            <a:r>
              <a:rPr lang="en-IN" dirty="0"/>
              <a:t>Free glucometers and free diabetic diet recipe books were distributed to needy patients by AMWN.</a:t>
            </a:r>
          </a:p>
          <a:p>
            <a:r>
              <a:rPr lang="en-IN" dirty="0"/>
              <a:t>More than 100 people participated in this camp</a:t>
            </a:r>
          </a:p>
        </p:txBody>
      </p:sp>
    </p:spTree>
    <p:extLst>
      <p:ext uri="{BB962C8B-B14F-4D97-AF65-F5344CB8AC3E}">
        <p14:creationId xmlns:p14="http://schemas.microsoft.com/office/powerpoint/2010/main" val="94342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56AB8-B057-FEF4-7608-2E85830C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Glimpses of the camp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A5DA66-8F12-828C-AD01-6E31CB207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795" y="2095500"/>
            <a:ext cx="5329689" cy="4762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069DCA-6596-5BDE-6EED-DAD69AC88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658" y="2095500"/>
            <a:ext cx="6017342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5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6098-80E2-4648-E9E2-86020E73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DEBATES IN MEDICINE-22 FEBRUARY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D5A485-4D0D-323A-FBEA-ED8736938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Dr. Gira Soni, Secretary- AMWN won the second prize in  the programme “Debates in </a:t>
            </a:r>
          </a:p>
          <a:p>
            <a:pPr marL="0" indent="0">
              <a:buNone/>
            </a:pPr>
            <a:r>
              <a:rPr lang="en-IN" dirty="0"/>
              <a:t>Medicines” organised by Academy Of Medical Sciences, Nagpur. She spoke for the motion - Will GLP 1 Agonists will replace the bariatric surgery in near future?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5CF6FE-6396-C434-462F-1059164D3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43" y="3840480"/>
            <a:ext cx="1005900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21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AB63-6F18-FC6D-DC96-7014E114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WOMAN’S DAY CELEBRATION – 8 March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E9A7D-FA5B-693B-18D4-197212AC6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International Woman’s Day was celebrated by organising a health awareness programme in women on 8 March at Traffic Park Nagpur.</a:t>
            </a:r>
          </a:p>
          <a:p>
            <a:r>
              <a:rPr lang="en-IN" dirty="0"/>
              <a:t>Dr. Rekha </a:t>
            </a:r>
            <a:r>
              <a:rPr lang="en-IN" dirty="0" err="1"/>
              <a:t>Sapkal</a:t>
            </a:r>
            <a:r>
              <a:rPr lang="en-IN" dirty="0"/>
              <a:t> , a senior </a:t>
            </a:r>
            <a:r>
              <a:rPr lang="en-IN" dirty="0" err="1"/>
              <a:t>gynecologist</a:t>
            </a:r>
            <a:r>
              <a:rPr lang="en-IN" dirty="0"/>
              <a:t> and an author spoke on prevention and management of urogenital cancers in women.</a:t>
            </a:r>
          </a:p>
          <a:p>
            <a:r>
              <a:rPr lang="en-IN" dirty="0"/>
              <a:t>Dr. Charu </a:t>
            </a:r>
            <a:r>
              <a:rPr lang="en-IN" dirty="0" err="1"/>
              <a:t>Baheti</a:t>
            </a:r>
            <a:r>
              <a:rPr lang="en-IN" dirty="0"/>
              <a:t>, an infertility specialist spoke on role of  HPV vaccines in adolescent girls to prevent cervical cancer in future.</a:t>
            </a:r>
          </a:p>
          <a:p>
            <a:r>
              <a:rPr lang="en-IN" dirty="0"/>
              <a:t>Dr. Anjali </a:t>
            </a:r>
            <a:r>
              <a:rPr lang="en-IN" dirty="0" err="1"/>
              <a:t>Chivhane</a:t>
            </a:r>
            <a:r>
              <a:rPr lang="en-IN" dirty="0"/>
              <a:t> felicitated the speakers.</a:t>
            </a:r>
          </a:p>
          <a:p>
            <a:r>
              <a:rPr lang="en-IN" dirty="0"/>
              <a:t>Dr. Yamini </a:t>
            </a:r>
            <a:r>
              <a:rPr lang="en-IN" dirty="0" err="1"/>
              <a:t>Alsi</a:t>
            </a:r>
            <a:r>
              <a:rPr lang="en-IN" dirty="0"/>
              <a:t> was felicitated for her cancer awareness efforts to spread awareness among common people.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389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3A06D-DB25-4806-66F7-C9AACB4FB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GLIMPSES OF THE PROGRAMME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FF83F9-26FA-A4E7-26D8-9AFA934E7C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677" y="2095500"/>
            <a:ext cx="4955458" cy="3695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7FFF26-DD8D-2248-C820-042959E2E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393" y="1721874"/>
            <a:ext cx="40312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66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8464F-6177-9655-88D8-27C3BD85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Golden jubilee award by ASSOCIATION OF MEDICAL WOMEN INDIA – 6 march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A33DC-AC2E-3567-E7F1-61C796537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Dr. Gira Soni received Golden Jubilee Award from Association Of Medical Women India (AMWI) for her exemplary and original work on Gestational Diabetes.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1D41AC-9C56-BF2B-1351-24931F03C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845" y="3077497"/>
            <a:ext cx="8593394" cy="394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89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F716C-191D-1550-B2B9-CFECA806C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ACHIEVEMNTS OF AMWN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C7A1D-4B5F-A02D-E03A-F9FC59B84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Dr. Sunita </a:t>
            </a:r>
            <a:r>
              <a:rPr lang="en-IN" dirty="0" err="1"/>
              <a:t>Lawange</a:t>
            </a:r>
            <a:r>
              <a:rPr lang="en-IN" dirty="0"/>
              <a:t>, President of Pain Society of India was a keynote speaker and felicitated at Kathmandu, Nepal in the Nepal Pain Conference on 11 May 2026.</a:t>
            </a:r>
          </a:p>
          <a:p>
            <a:r>
              <a:rPr lang="en-IN" dirty="0"/>
              <a:t>Dr. Anupama Bhute represented India at the AI for Good Global Summit 2026 in Geneva, Switzerland on 17 July.</a:t>
            </a:r>
          </a:p>
          <a:p>
            <a:r>
              <a:rPr lang="en-IN" dirty="0"/>
              <a:t>Dr. Pragati </a:t>
            </a:r>
            <a:r>
              <a:rPr lang="en-IN" dirty="0" err="1"/>
              <a:t>Khalatkar</a:t>
            </a:r>
            <a:r>
              <a:rPr lang="en-IN" dirty="0"/>
              <a:t> won a runner up crown in the beauty </a:t>
            </a:r>
            <a:r>
              <a:rPr lang="en-IN" dirty="0" err="1"/>
              <a:t>paegent</a:t>
            </a:r>
            <a:r>
              <a:rPr lang="en-IN" dirty="0"/>
              <a:t> organised by West Zone YUVA FOGSI at Amravati on 25 June.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8085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0DB18-280E-A6CF-C176-58D37214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400" dirty="0"/>
              <a:t>Glimpses of the moments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F5F873-F5D6-6D8D-60BB-C1D15197D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795" y="1935922"/>
            <a:ext cx="4021999" cy="36586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A7E221-F4F7-2D13-1114-5666DB9BD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794" y="2664542"/>
            <a:ext cx="2989006" cy="4193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0F99E-F8D9-3742-3770-E9668F656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853" y="2005780"/>
            <a:ext cx="4021999" cy="358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41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DE84E-26D9-E955-5A9B-0910828A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Achievents</a:t>
            </a:r>
            <a:r>
              <a:rPr lang="en-US" sz="2400" dirty="0"/>
              <a:t> of the AMWN members </a:t>
            </a:r>
            <a:endParaRPr lang="en-IN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F6C6F-E417-98D7-3779-A779AD586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AMWN members Dr. Tanuja Manohar – a physician and Dr. Ashwini Tayade – a infectious disease specialist installed as a president and secretary respectively of Association Of Physicians Vidarbh Chapter (API-VC) on 1</a:t>
            </a:r>
            <a:r>
              <a:rPr lang="en-IN" baseline="30000" dirty="0"/>
              <a:t>st</a:t>
            </a:r>
            <a:r>
              <a:rPr lang="en-IN" dirty="0"/>
              <a:t> June at Nagpur.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8BF932-A757-86A4-C1D9-9935D24BF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04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1A4DB-48F6-238B-BE77-DB96F0860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Thank you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D1E05A-16DE-7987-B016-D46F8D0A77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9006" y="2095500"/>
            <a:ext cx="6292646" cy="367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903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61</TotalTime>
  <Words>447</Words>
  <Application>Microsoft Office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Bookman Old Style</vt:lpstr>
      <vt:lpstr>Rockwell</vt:lpstr>
      <vt:lpstr>Damask</vt:lpstr>
      <vt:lpstr>ASSOCIATION OF MEDICAL WOMEN NAGPUR  ACTIVITY REPORT  DEC.25- JUNE-26</vt:lpstr>
      <vt:lpstr>HEALTH CHECK UP CAMP – 11 JANUARY 2026</vt:lpstr>
      <vt:lpstr>Glimpses of the camp</vt:lpstr>
      <vt:lpstr>DEBATES IN MEDICINE-22 FEBRUARY</vt:lpstr>
      <vt:lpstr>WOMAN’S DAY CELEBRATION – 8 March</vt:lpstr>
      <vt:lpstr>GLIMPSES OF THE PROGRAMME</vt:lpstr>
      <vt:lpstr>Golden jubilee award by ASSOCIATION OF MEDICAL WOMEN INDIA – 6 march</vt:lpstr>
      <vt:lpstr>ACHIEVEMNTS OF AMWN MEMBERS</vt:lpstr>
      <vt:lpstr>Glimpses of the moments</vt:lpstr>
      <vt:lpstr>Achievents of the AMWN members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Rajesh Soni</dc:creator>
  <cp:lastModifiedBy>Rajesh Soni</cp:lastModifiedBy>
  <cp:revision>1</cp:revision>
  <dcterms:created xsi:type="dcterms:W3CDTF">2026-08-05T06:20:02Z</dcterms:created>
  <dcterms:modified xsi:type="dcterms:W3CDTF">2026-08-05T07:32:42Z</dcterms:modified>
</cp:coreProperties>
</file>